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6419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471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8685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7710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9993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6434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686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2044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9427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278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965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2955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4985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701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683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083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01.04.2026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454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5400" dirty="0"/>
              <a:t>SPOLEČENSKÉ VĚDY</a:t>
            </a:r>
            <a:br>
              <a:rPr lang="cs-CZ" sz="5400" dirty="0"/>
            </a:br>
            <a:r>
              <a:rPr lang="cs-CZ" sz="5400" dirty="0"/>
              <a:t>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5400" dirty="0">
                <a:solidFill>
                  <a:schemeClr val="tx1"/>
                </a:solidFill>
              </a:rPr>
              <a:t>SOUČASNÝ SVĚT</a:t>
            </a:r>
          </a:p>
        </p:txBody>
      </p:sp>
    </p:spTree>
    <p:extLst>
      <p:ext uri="{BB962C8B-B14F-4D97-AF65-F5344CB8AC3E}">
        <p14:creationId xmlns:p14="http://schemas.microsoft.com/office/powerpoint/2010/main" val="4227536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/>
              <a:t>OBSAH VÝUKY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/>
              <a:t>SVS rozšiřuje znalosti:</a:t>
            </a:r>
          </a:p>
          <a:p>
            <a:pPr marL="0" indent="0">
              <a:buNone/>
            </a:pPr>
            <a:endParaRPr lang="cs-CZ" sz="3200" dirty="0"/>
          </a:p>
          <a:p>
            <a:pPr lvl="1"/>
            <a:r>
              <a:rPr lang="cs-CZ" sz="3200" dirty="0"/>
              <a:t>historie,</a:t>
            </a:r>
          </a:p>
          <a:p>
            <a:pPr lvl="1"/>
            <a:r>
              <a:rPr lang="cs-CZ" sz="3200" dirty="0"/>
              <a:t>psychologie,</a:t>
            </a:r>
          </a:p>
          <a:p>
            <a:pPr lvl="1"/>
            <a:r>
              <a:rPr lang="cs-CZ" sz="3200" dirty="0"/>
              <a:t>sociologie,</a:t>
            </a:r>
          </a:p>
          <a:p>
            <a:pPr lvl="1"/>
            <a:r>
              <a:rPr lang="cs-CZ" sz="3200" dirty="0"/>
              <a:t>politologie.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1533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800" b="1" dirty="0"/>
              <a:t>FORMY PRÁCE</a:t>
            </a:r>
            <a:r>
              <a:rPr lang="cs-CZ" sz="6000" dirty="0"/>
              <a:t/>
            </a:r>
            <a:br>
              <a:rPr lang="cs-CZ" sz="6000" dirty="0"/>
            </a:b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sz="3200" dirty="0"/>
              <a:t>Projekty</a:t>
            </a:r>
          </a:p>
          <a:p>
            <a:r>
              <a:rPr lang="cs-CZ" sz="3200" dirty="0"/>
              <a:t>Seminární práce</a:t>
            </a:r>
          </a:p>
          <a:p>
            <a:r>
              <a:rPr lang="cs-CZ" sz="3200" dirty="0"/>
              <a:t>Eseje</a:t>
            </a:r>
          </a:p>
          <a:p>
            <a:r>
              <a:rPr lang="cs-CZ" sz="3200" dirty="0"/>
              <a:t>Práce s odbornou literaturou</a:t>
            </a:r>
          </a:p>
        </p:txBody>
      </p:sp>
    </p:spTree>
    <p:extLst>
      <p:ext uri="{BB962C8B-B14F-4D97-AF65-F5344CB8AC3E}">
        <p14:creationId xmlns:p14="http://schemas.microsoft.com/office/powerpoint/2010/main" val="3866055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800" b="1" dirty="0"/>
              <a:t>UPLATNĚNÍ ZNALOSTÍ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959696"/>
          </a:xfrm>
        </p:spPr>
        <p:txBody>
          <a:bodyPr>
            <a:noAutofit/>
          </a:bodyPr>
          <a:lstStyle/>
          <a:p>
            <a:r>
              <a:rPr lang="cs-CZ" sz="2800" dirty="0"/>
              <a:t>Filozofické a pedagogické fakulty</a:t>
            </a:r>
          </a:p>
          <a:p>
            <a:r>
              <a:rPr lang="cs-CZ" sz="2800" dirty="0"/>
              <a:t>Právnické fakulty</a:t>
            </a:r>
          </a:p>
          <a:p>
            <a:r>
              <a:rPr lang="cs-CZ" sz="2800" dirty="0"/>
              <a:t>Ekonomické a ekonomicko-správní fakulty</a:t>
            </a:r>
          </a:p>
          <a:p>
            <a:r>
              <a:rPr lang="cs-CZ" sz="2800" dirty="0"/>
              <a:t>Fakulty sociálních a humanitních věd</a:t>
            </a:r>
          </a:p>
          <a:p>
            <a:r>
              <a:rPr lang="cs-CZ" sz="2800" dirty="0"/>
              <a:t>Policejní akademie a Univerzita obrany</a:t>
            </a:r>
          </a:p>
        </p:txBody>
      </p:sp>
    </p:spTree>
    <p:extLst>
      <p:ext uri="{BB962C8B-B14F-4D97-AF65-F5344CB8AC3E}">
        <p14:creationId xmlns:p14="http://schemas.microsoft.com/office/powerpoint/2010/main" val="3065961257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</TotalTime>
  <Words>50</Words>
  <Application>Microsoft Office PowerPoint</Application>
  <PresentationFormat>Předvádění na obrazovce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Stébla</vt:lpstr>
      <vt:lpstr>SPOLEČENSKÉ VĚDY A</vt:lpstr>
      <vt:lpstr>OBSAH VÝUKY</vt:lpstr>
      <vt:lpstr>FORMY PRÁCE </vt:lpstr>
      <vt:lpstr>UPLATNĚNÍ ZNALOSTÍ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SPOLEČENSKÉ VĚDY A</dc:title>
  <dc:creator>uziv</dc:creator>
  <cp:lastModifiedBy>Sedláčková Jarmila</cp:lastModifiedBy>
  <cp:revision>13</cp:revision>
  <dcterms:created xsi:type="dcterms:W3CDTF">2025-03-12T18:19:51Z</dcterms:created>
  <dcterms:modified xsi:type="dcterms:W3CDTF">2026-04-01T05:23:34Z</dcterms:modified>
</cp:coreProperties>
</file>