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0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0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5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2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60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8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2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7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2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4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BCC14-52D7-6436-2D27-0A468509F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Matematická cvičení</a:t>
            </a:r>
            <a:endParaRPr lang="cs-CZ" sz="179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FC0A59-5868-7D6E-9F11-91694E845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31538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7F8D6-E983-54E0-98CC-1FEF1BF5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 výuky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00E0C-8246-025F-6798-F326FF32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opakování a prohloubení středoškolského učiva matematiky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endParaRPr lang="cs-CZ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výrazy, rovnice, funkce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planimetrie a stereometrie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analytická geometrie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kombinatorika, pravděpodobnost, posloupnosti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matematika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0137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7616-1F74-5F48-4589-7D71D958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Formy práce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91ADC-B8AA-8588-7D0C-624BA6AE7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Cvičné testy z pracovního sešitu TAKTIK – Maturita v pohodě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Trénink předchozích maturitních testů Cermat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aplikace Trenujnacermat.cz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7655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89A81-D3F0-B2B5-0837-6BDDC510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Uplatnění znalostí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A72F7-F8B1-EF79-3E64-66FE9C70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Shrnutí a opakování učiva k maturitě z matematiky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Prohloubení znalostí středoškolské matematiky pro studium na VŠ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772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37</Words>
  <Application>Microsoft Office PowerPoint</Application>
  <PresentationFormat>Širokoúhlá obrazovka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Organika</vt:lpstr>
      <vt:lpstr> Matematická cvičení</vt:lpstr>
      <vt:lpstr>Obsah výuky </vt:lpstr>
      <vt:lpstr>Formy práce </vt:lpstr>
      <vt:lpstr>Uplatnění znalostí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Matematická cvičení</dc:title>
  <dc:creator>Jan Musil</dc:creator>
  <cp:lastModifiedBy>Sedláčková Jarmila</cp:lastModifiedBy>
  <cp:revision>9</cp:revision>
  <dcterms:created xsi:type="dcterms:W3CDTF">2025-04-06T10:04:08Z</dcterms:created>
  <dcterms:modified xsi:type="dcterms:W3CDTF">2026-04-01T05:26:19Z</dcterms:modified>
</cp:coreProperties>
</file>