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9933"/>
    <a:srgbClr val="99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9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07.04.2025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07.04.2025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07.04.2025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07.04.2025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07.04.2025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07.04.2025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07.04.2025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07.04.2025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07.04.2025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07.04.2025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07.04.2025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07.04.2025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2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1340768"/>
            <a:ext cx="8640960" cy="2376264"/>
          </a:xfrm>
        </p:spPr>
        <p:txBody>
          <a:bodyPr>
            <a:noAutofit/>
          </a:bodyPr>
          <a:lstStyle/>
          <a:p>
            <a:r>
              <a:rPr lang="cs-CZ" sz="6600" b="1" dirty="0" smtClean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Turismus </a:t>
            </a:r>
            <a:br>
              <a:rPr lang="cs-CZ" sz="6600" b="1" dirty="0" smtClean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6600" b="1" dirty="0" smtClean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br>
              <a:rPr lang="cs-CZ" sz="6600" b="1" dirty="0" smtClean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6600" b="1" dirty="0" smtClean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průvodcovské služby</a:t>
            </a:r>
            <a:endParaRPr lang="cs-CZ" sz="6600" b="1" dirty="0"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-15201" y="5157192"/>
            <a:ext cx="9144000" cy="936104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 pro ty, kteří chtějí cestovat a komunikovat s lidmi </a:t>
            </a:r>
            <a:r>
              <a:rPr lang="cs-CZ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</a:t>
            </a:r>
            <a:endParaRPr lang="cs-CZ" sz="28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5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51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" y="260648"/>
            <a:ext cx="9120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??? Co je obsahem předmětu ???</a:t>
            </a:r>
            <a:endParaRPr lang="cs-CZ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46930" y="1492418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Založení vlastní cestovní kanceláře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240143" y="2310528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Vytvoření loga a názvu CK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163573" y="3363162"/>
            <a:ext cx="5196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Vypracování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SWOT analýzy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263794" y="4477163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Výběr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destinací, tvorba výletů a zájezdů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46930" y="5634305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Představení zahraničních i tuzemských památek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5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0"/>
                <a:lumOff val="100000"/>
              </a:schemeClr>
            </a:gs>
            <a:gs pos="51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" y="260648"/>
            <a:ext cx="91203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 se za školní rok naučíte </a:t>
            </a:r>
          </a:p>
          <a:p>
            <a:pPr algn="ctr"/>
            <a:r>
              <a:rPr lang="cs-CZ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  </a:t>
            </a:r>
            <a:endParaRPr lang="cs-CZ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46930" y="1739351"/>
            <a:ext cx="8257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Najít přitažlivé destinace z hlediska cestovního ruchu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1332" y="2821478"/>
            <a:ext cx="858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Připravit poutavý fakultativní výlet nebo vícedenní zájezd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1332" y="3824157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Najít pro svou cestovní kancelář místo na trhu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65696" y="4826836"/>
            <a:ext cx="8588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Vystupovat jako profesionální průvodce a zajímavě představit domácí i zahraniční památky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344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85</Words>
  <Application>Microsoft Office PowerPoint</Application>
  <PresentationFormat>Předvádění na obrazovce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Motiv sady Office</vt:lpstr>
      <vt:lpstr>Turismus  a  průvodcovské služby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Turismus a průvodcovské služby</dc:title>
  <dc:creator>bnd</dc:creator>
  <cp:lastModifiedBy>Sedláčková Jarmila</cp:lastModifiedBy>
  <cp:revision>4</cp:revision>
  <dcterms:created xsi:type="dcterms:W3CDTF">2025-04-06T13:39:17Z</dcterms:created>
  <dcterms:modified xsi:type="dcterms:W3CDTF">2025-04-07T05:32:15Z</dcterms:modified>
</cp:coreProperties>
</file>