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1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7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8685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710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9993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434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686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4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42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78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96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5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98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70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68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8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45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/>
              <a:t>SPOLEČENSKÉ VĚDY</a:t>
            </a:r>
            <a:br>
              <a:rPr lang="cs-CZ" sz="5400" dirty="0"/>
            </a:br>
            <a:r>
              <a:rPr lang="cs-CZ" sz="5400" dirty="0"/>
              <a:t>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chemeClr val="tx1"/>
                </a:solidFill>
              </a:rPr>
              <a:t>SOUČASNÝ SVĚT</a:t>
            </a:r>
          </a:p>
        </p:txBody>
      </p:sp>
    </p:spTree>
    <p:extLst>
      <p:ext uri="{BB962C8B-B14F-4D97-AF65-F5344CB8AC3E}">
        <p14:creationId xmlns:p14="http://schemas.microsoft.com/office/powerpoint/2010/main" val="422753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OBSAH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SVS rozšiřuje znalosti:</a:t>
            </a:r>
          </a:p>
          <a:p>
            <a:pPr marL="0" indent="0">
              <a:buNone/>
            </a:pPr>
            <a:endParaRPr lang="cs-CZ" sz="3200" dirty="0"/>
          </a:p>
          <a:p>
            <a:pPr lvl="1"/>
            <a:r>
              <a:rPr lang="cs-CZ" sz="3200" dirty="0"/>
              <a:t>historie,</a:t>
            </a:r>
          </a:p>
          <a:p>
            <a:pPr lvl="1"/>
            <a:r>
              <a:rPr lang="cs-CZ" sz="3200" dirty="0"/>
              <a:t>psychologie,</a:t>
            </a:r>
          </a:p>
          <a:p>
            <a:pPr lvl="1"/>
            <a:r>
              <a:rPr lang="cs-CZ" sz="3200" dirty="0"/>
              <a:t>sociologie,</a:t>
            </a:r>
          </a:p>
          <a:p>
            <a:pPr lvl="1"/>
            <a:r>
              <a:rPr lang="cs-CZ" sz="3200" dirty="0"/>
              <a:t>politologie.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53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/>
              <a:t>FORMY PRÁCE</a:t>
            </a:r>
            <a:br>
              <a:rPr lang="cs-CZ" sz="6000" dirty="0"/>
            </a:b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200" dirty="0"/>
              <a:t>Projekty</a:t>
            </a:r>
          </a:p>
          <a:p>
            <a:r>
              <a:rPr lang="cs-CZ" sz="3200" dirty="0"/>
              <a:t>Seminární práce</a:t>
            </a:r>
          </a:p>
          <a:p>
            <a:r>
              <a:rPr lang="cs-CZ" sz="3200" dirty="0"/>
              <a:t>Eseje</a:t>
            </a:r>
          </a:p>
          <a:p>
            <a:r>
              <a:rPr lang="cs-CZ" sz="3200" dirty="0"/>
              <a:t>Práce s odbornou literaturou</a:t>
            </a:r>
          </a:p>
        </p:txBody>
      </p:sp>
    </p:spTree>
    <p:extLst>
      <p:ext uri="{BB962C8B-B14F-4D97-AF65-F5344CB8AC3E}">
        <p14:creationId xmlns:p14="http://schemas.microsoft.com/office/powerpoint/2010/main" val="386605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dirty="0"/>
              <a:t>UPLATNĚNÍ ZNALOSTÍ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959696"/>
          </a:xfrm>
        </p:spPr>
        <p:txBody>
          <a:bodyPr>
            <a:noAutofit/>
          </a:bodyPr>
          <a:lstStyle/>
          <a:p>
            <a:r>
              <a:rPr lang="cs-CZ" sz="2800" dirty="0"/>
              <a:t>Filozofické a pedagogické fakulty</a:t>
            </a:r>
          </a:p>
          <a:p>
            <a:r>
              <a:rPr lang="cs-CZ" sz="2800" dirty="0"/>
              <a:t>Právnické fakulty</a:t>
            </a:r>
          </a:p>
          <a:p>
            <a:r>
              <a:rPr lang="cs-CZ" sz="2800" dirty="0"/>
              <a:t>Ekonomické a ekonomicko-správní fakulty</a:t>
            </a:r>
          </a:p>
          <a:p>
            <a:r>
              <a:rPr lang="cs-CZ" sz="2800" dirty="0"/>
              <a:t>Fakulty sociálních a humanitních věd</a:t>
            </a:r>
          </a:p>
          <a:p>
            <a:r>
              <a:rPr lang="cs-CZ" sz="2800" dirty="0"/>
              <a:t>Policejní akademie a Univerzita obrany</a:t>
            </a:r>
          </a:p>
        </p:txBody>
      </p:sp>
    </p:spTree>
    <p:extLst>
      <p:ext uri="{BB962C8B-B14F-4D97-AF65-F5344CB8AC3E}">
        <p14:creationId xmlns:p14="http://schemas.microsoft.com/office/powerpoint/2010/main" val="306596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371215" cy="64465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500" b="1" dirty="0"/>
              <a:t>PERSONÁLNÍ OBSAZENÍ</a:t>
            </a:r>
          </a:p>
          <a:p>
            <a:endParaRPr lang="cs-CZ" dirty="0"/>
          </a:p>
          <a:p>
            <a:pPr lvl="3"/>
            <a:r>
              <a:rPr lang="cs-CZ" sz="2600" dirty="0"/>
              <a:t>Mgr. Jana Musilová</a:t>
            </a:r>
          </a:p>
          <a:p>
            <a:pPr lvl="3"/>
            <a:r>
              <a:rPr lang="cs-CZ" sz="2600" dirty="0"/>
              <a:t>Mgr. Darja Kapounová</a:t>
            </a:r>
          </a:p>
          <a:p>
            <a:endParaRPr lang="cs-CZ" dirty="0"/>
          </a:p>
          <a:p>
            <a:r>
              <a:rPr lang="cs-CZ" sz="3500" b="1" dirty="0"/>
              <a:t>ČASOVÁ DOTACE</a:t>
            </a:r>
          </a:p>
          <a:p>
            <a:pPr marL="0" indent="0">
              <a:buNone/>
            </a:pPr>
            <a:endParaRPr lang="cs-CZ" sz="3000" dirty="0"/>
          </a:p>
          <a:p>
            <a:pPr lvl="3"/>
            <a:r>
              <a:rPr lang="cs-CZ" sz="2600" dirty="0"/>
              <a:t>2 hodiny týdně</a:t>
            </a:r>
          </a:p>
        </p:txBody>
      </p:sp>
    </p:spTree>
    <p:extLst>
      <p:ext uri="{BB962C8B-B14F-4D97-AF65-F5344CB8AC3E}">
        <p14:creationId xmlns:p14="http://schemas.microsoft.com/office/powerpoint/2010/main" val="406896111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68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Stébla</vt:lpstr>
      <vt:lpstr>SPOLEČENSKÉ VĚDY A</vt:lpstr>
      <vt:lpstr>OBSAH VÝUKY</vt:lpstr>
      <vt:lpstr>FORMY PRÁCE </vt:lpstr>
      <vt:lpstr>UPLATNĚNÍ ZNALOSTÍ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SPOLEČENSKÉ VĚDY A</dc:title>
  <dc:creator>uziv</dc:creator>
  <cp:lastModifiedBy>Jan Musil</cp:lastModifiedBy>
  <cp:revision>12</cp:revision>
  <dcterms:created xsi:type="dcterms:W3CDTF">2025-03-12T18:19:51Z</dcterms:created>
  <dcterms:modified xsi:type="dcterms:W3CDTF">2025-04-06T17:25:13Z</dcterms:modified>
</cp:coreProperties>
</file>