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30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1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00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56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2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2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60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82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80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8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55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521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23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7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42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4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2BCC14-52D7-6436-2D27-0A468509FE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cs-CZ" sz="4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Matematická cvičení</a:t>
            </a:r>
            <a:endParaRPr lang="cs-CZ" sz="179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FC0A59-5868-7D6E-9F11-91694E845B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315387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7F8D6-E983-54E0-98CC-1FEF1BF54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 výuky</a:t>
            </a:r>
            <a:b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00E0C-8246-025F-6798-F326FF324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opakování a prohloubení středoškolského učiva matematiky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  <a:buNone/>
            </a:pPr>
            <a:endParaRPr lang="cs-CZ" sz="2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výrazy, rovnice, funkce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planimetrie a stereometrie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analytická geometrie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kombinatorika, pravděpodobnost, posloupnosti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finanční matematika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0137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7616-1F74-5F48-4589-7D71D9588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Formy práce</a:t>
            </a:r>
            <a:b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91ADC-B8AA-8588-7D0C-624BA6AE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Cvičné testy z pracovního sešitu TAKTIK – Maturita v pohodě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Trénink předchozích maturitních testů Cermat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Využití aplikace Trenujnacermat.cz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176558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989A81-D3F0-B2B5-0837-6BDDC5103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Uplatnění znalostí</a:t>
            </a:r>
            <a:endParaRPr lang="cs-CZ" sz="36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DA72F7-F8B1-EF79-3E64-66FE9C70B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Shrnutí a opakování učiva k maturitě z matematiky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Prohloubení znalostí středoškolské matematiky pro studium na VŠ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7772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EFB1B9-6048-CEB1-6314-88C9921CA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Personální obsazení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BA1E3-FDA1-66B8-C88D-CBA640EF1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Mgr. Lucie Písařová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Mgr. Jana Musilová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Časová dotace: 2 vyučovací hodiny týdně</a:t>
            </a:r>
            <a:endParaRPr lang="cs-CZ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79881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87</Words>
  <Application>Microsoft Office PowerPoint</Application>
  <PresentationFormat>Širokoúhlá obrazovka</PresentationFormat>
  <Paragraphs>22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Organika</vt:lpstr>
      <vt:lpstr> Matematická cvičení</vt:lpstr>
      <vt:lpstr>Obsah výuky </vt:lpstr>
      <vt:lpstr>Formy práce </vt:lpstr>
      <vt:lpstr>Uplatnění znalostí</vt:lpstr>
      <vt:lpstr>Personální obsazení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 Musil</dc:creator>
  <cp:lastModifiedBy>Jan Musil</cp:lastModifiedBy>
  <cp:revision>8</cp:revision>
  <dcterms:created xsi:type="dcterms:W3CDTF">2025-04-06T10:04:08Z</dcterms:created>
  <dcterms:modified xsi:type="dcterms:W3CDTF">2025-04-06T17:20:18Z</dcterms:modified>
</cp:coreProperties>
</file>