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5EB9BC-C04A-8E07-DD84-2CF33A2B4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F640B7F-BEDA-A38F-264A-FCB8A3DCF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5600EB-F740-423B-0C44-CBDB7A6E9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1114-231B-43BF-8B04-E6285C08F40E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66EAD3-2A71-9ED6-F407-7A2F5CF8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A23543-D652-2D97-EB44-52EE7FF53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1170-D612-4F01-8E7A-0B150B16AE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69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C4FA9-65EC-2275-2295-1699BE24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6B10CA6-40B1-D338-8142-3BC0D19C1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49E9DF-4608-0455-3B40-CFFECF4E5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1114-231B-43BF-8B04-E6285C08F40E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DF8E86-4564-B919-334D-E8BDADFC7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E50D67-355E-AC9A-1C3F-3E44058E4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1170-D612-4F01-8E7A-0B150B16AE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888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BD69E45-C23F-9DBC-D117-904E20030F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659CC09-5265-E865-1F61-061729A91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C9488D-3FC0-2350-55DE-57C76B72B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1114-231B-43BF-8B04-E6285C08F40E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AFCE8D-C540-576B-BFBB-58141C61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4E0CA3-9BE4-11BB-6A93-6FB8DA3D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1170-D612-4F01-8E7A-0B150B16AE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366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3F05AC-7BC7-E8E6-5D2A-60FC9E68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2DF8E3-B983-4A77-B965-B7DF9DD9C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1C7173-9B75-2D42-4317-66CDCBD47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1114-231B-43BF-8B04-E6285C08F40E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F31334-2589-7144-7E01-2FBA2D346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A143C6-8EB2-0354-3AB4-22B0DA7B6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1170-D612-4F01-8E7A-0B150B16AE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9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CFE4CC-8F30-3794-ECB4-E65E907B5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DE39BA1-A146-50CD-AE94-1B6B5091C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91AC43-9DCE-466F-CAED-2CA020184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1114-231B-43BF-8B04-E6285C08F40E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72E702-F894-99E9-951B-298968E85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1710D1-2AB1-8634-D557-A47C9A32F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1170-D612-4F01-8E7A-0B150B16AE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73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42731-2E44-CEBD-01AF-8D74ECFCA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12BBCD-8CF4-6075-83AA-798AF4F28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104ECFF-CA8B-AD17-9114-114C02FCF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BBE6E94-DFD4-1857-380C-93937D89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1114-231B-43BF-8B04-E6285C08F40E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DD62D28-85A8-6C1F-3296-6292E88EF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21180A1-5AA8-6EFF-A922-C7B76083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1170-D612-4F01-8E7A-0B150B16AE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76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1AA526-AD5F-E296-4818-2BC0DEFE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122201B-AA41-89C7-F1BF-0989DB67D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C300F5D-8A20-22D9-D217-BD9FCB7E9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119A270-348B-CA5A-B5A1-11D3EB3DF1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F15A9CA-B074-52CB-364D-5A583A59D2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77F2939-93FC-3265-DCF4-E5521A3ED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1114-231B-43BF-8B04-E6285C08F40E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03D6D15-375D-B557-0109-FB8D5D442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FF46A52-B306-10B9-964F-1F4BE547E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1170-D612-4F01-8E7A-0B150B16AE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1750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E7254-7B31-3B03-9B25-962A61D1C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44F0F0A-8D15-D727-31E9-2CE872B56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1114-231B-43BF-8B04-E6285C08F40E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1A4A573-BBB4-8EF4-EB8D-EB6FCD6C0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BC549B-41B3-98C2-F84F-BBA881D05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1170-D612-4F01-8E7A-0B150B16AE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28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2524C5F-F185-86BE-F1E3-F3CA6924E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1114-231B-43BF-8B04-E6285C08F40E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E4FC1C1-1D47-4FB5-D58A-824BB3F95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E5F07D0-FB56-262F-DC5D-2A96157DA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1170-D612-4F01-8E7A-0B150B16AE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03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29BAE5-7360-535F-8D07-10AC5E070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9C8C0D-479A-5BEB-AC35-634FBA99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30E7074-639C-0A0F-9A79-CFC620A88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EFE262-BC13-BCF4-84FB-5BB68C19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1114-231B-43BF-8B04-E6285C08F40E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6ADFE78-C1A3-425A-AA34-C141A25A5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42F42CB-4BB4-7441-F3CD-39476200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1170-D612-4F01-8E7A-0B150B16AE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77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048BA5-A111-F3C0-01AC-032ED0724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196E0D3-7B9D-52F5-9F74-7AC5E28980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A7E941F-2991-E02C-8F91-6ED34BF3D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CC5959A-93CD-8980-788E-0BBB77979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1114-231B-43BF-8B04-E6285C08F40E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76E070A-6237-C0C7-7B2E-22E8387F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4B2838-86EF-F2ED-42B1-7770AFFA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1170-D612-4F01-8E7A-0B150B16AE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88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BB9BA85-3904-FAE9-BE5C-4F8C03F7F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223B9C3-CB67-F5E2-C1AF-BCBD259E0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182119-E3AC-249A-EA37-C42285949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951114-231B-43BF-8B04-E6285C08F40E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87DE01-B893-0A48-1AEF-05EDE3834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EA23DC-9145-5409-7B5E-E6813F031A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0A1170-D612-4F01-8E7A-0B150B16AE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510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D60169-C21F-34F2-044D-13C34B72A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95649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Ekonomie pro praxi                    a podnikání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8AEDED-6416-3D16-D7A0-5FC82E2DD0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27294"/>
            <a:ext cx="9144000" cy="2030506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Obchodní akademie, Chrudim, Tyršovo náměstí 250 </a:t>
            </a:r>
          </a:p>
        </p:txBody>
      </p:sp>
      <p:pic>
        <p:nvPicPr>
          <p:cNvPr id="5" name="Obrázek 4" descr="Obsah obrázku logo, symbol, Grafika, Písmo&#10;&#10;Obsah vygenerovaný umělou inteligencí může být nesprávný.">
            <a:extLst>
              <a:ext uri="{FF2B5EF4-FFF2-40B4-BE49-F238E27FC236}">
                <a16:creationId xmlns:a16="http://schemas.microsoft.com/office/drawing/2014/main" id="{0BDC7A6E-B6FC-1B5C-B80A-32E461412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110" y="4077826"/>
            <a:ext cx="2544097" cy="254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1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82150F-7654-51FE-5AEE-76DC591E6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se naučíš?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1E8F15-1093-A14A-2C68-6E2CDED4B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Dívat se na podnikatelský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nápad objektivně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Provádět marketingové průzkumy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Užívat nástroj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Canvas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Vypracovat podnikatelský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záměr/projekt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Efektivně prezentovat</a:t>
            </a:r>
          </a:p>
        </p:txBody>
      </p:sp>
      <p:pic>
        <p:nvPicPr>
          <p:cNvPr id="5" name="Obrázek 4" descr="Obsah obrázku kresba, skica, Lidská tvář, klipart&#10;&#10;Obsah vygenerovaný umělou inteligencí může být nesprávný.">
            <a:extLst>
              <a:ext uri="{FF2B5EF4-FFF2-40B4-BE49-F238E27FC236}">
                <a16:creationId xmlns:a16="http://schemas.microsoft.com/office/drawing/2014/main" id="{53F03B23-AD3B-E598-47DF-65DB41DF8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729" y="1027906"/>
            <a:ext cx="3415071" cy="512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3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767BEB-B18B-47F3-E082-BF7092057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741"/>
            <a:ext cx="10515600" cy="735947"/>
          </a:xfrm>
        </p:spPr>
        <p:txBody>
          <a:bodyPr>
            <a:no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jaké otázky se učíme odpovídat při tvorbě podnikatelského záměru/projektu?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9EC791-584D-E244-1A1F-BAEF44014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Kdy?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Kde?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Proč?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kým?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kolik?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 descr="Obsah obrázku kresba, oblečení, kreslené, oblek&#10;&#10;Obsah vygenerovaný umělou inteligencí může být nesprávný.">
            <a:extLst>
              <a:ext uri="{FF2B5EF4-FFF2-40B4-BE49-F238E27FC236}">
                <a16:creationId xmlns:a16="http://schemas.microsoft.com/office/drawing/2014/main" id="{AAC6500D-2925-7F06-E423-B37B88144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62" y="1949823"/>
            <a:ext cx="4908177" cy="490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8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C9C57E-3FFE-88CC-D733-9B02DC7C7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Proč si vybrat EPP?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943E1A-5E6C-2653-97F7-D89A120C5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Rozvoj komunikačních dovedností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Tvorba vlastního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bussines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plánu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Možnost účasti v prestižních soutěžích: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– zkušenost s vědeckým přístupem k práci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– draft firem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– stipendia vysokých škol, …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95866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291F3E-170D-1E21-4803-47077C6DE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967"/>
            <a:ext cx="10515600" cy="1720645"/>
          </a:xfrm>
        </p:spPr>
        <p:txBody>
          <a:bodyPr>
            <a:normAutofit fontScale="90000"/>
          </a:bodyPr>
          <a:lstStyle/>
          <a:p>
            <a:r>
              <a:rPr lang="cs-CZ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Důkaz místo slibů:                </a:t>
            </a:r>
            <a:r>
              <a:rPr lang="cs-CZ" dirty="0"/>
              <a:t>                                           </a:t>
            </a:r>
            <a:r>
              <a:rPr lang="cs-CZ" sz="4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FVTP</a:t>
            </a:r>
            <a:r>
              <a:rPr lang="cs-CZ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49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EXPO SCIENCE AMAVET 2025</a:t>
            </a:r>
            <a:r>
              <a:rPr lang="cs-CZ" b="0" i="0" dirty="0">
                <a:solidFill>
                  <a:srgbClr val="0070C0"/>
                </a:solidFill>
                <a:effectLst/>
                <a:latin typeface="Open Sans" panose="020F0502020204030204" pitchFamily="34" charset="0"/>
              </a:rPr>
              <a:t/>
            </a:r>
            <a:br>
              <a:rPr lang="cs-CZ" b="0" i="0" dirty="0">
                <a:solidFill>
                  <a:srgbClr val="0070C0"/>
                </a:solidFill>
                <a:effectLst/>
                <a:latin typeface="Open Sans" panose="020F0502020204030204" pitchFamily="34" charset="0"/>
              </a:rPr>
            </a:b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1E2622-39B4-845C-F949-66EB47BCE2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832" y="1882519"/>
            <a:ext cx="3320653" cy="442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4C7CD09-B686-B5B9-7844-F1B89CAB3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33" y="1882519"/>
            <a:ext cx="6705599" cy="442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5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0B3214-AB29-CA33-CD8E-EEE8225FA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Vážně ještě nevíš, co si vybrat do čtvrťáku???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42D32C-25A6-3C69-8E17-1CFFCE826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9494" y="1825625"/>
            <a:ext cx="9784305" cy="4316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Děkuji Vám za pozornost!!!</a:t>
            </a:r>
          </a:p>
        </p:txBody>
      </p:sp>
      <p:pic>
        <p:nvPicPr>
          <p:cNvPr id="2050" name="Picture 2" descr="Hodně štěstí - Emoji smajlíka smajlík Stock Vektor od ©baavli 98057220">
            <a:extLst>
              <a:ext uri="{FF2B5EF4-FFF2-40B4-BE49-F238E27FC236}">
                <a16:creationId xmlns:a16="http://schemas.microsoft.com/office/drawing/2014/main" id="{11B58481-A19D-2368-C31E-93554244C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67" y="2560530"/>
            <a:ext cx="4326193" cy="371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42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105</Words>
  <Application>Microsoft Office PowerPoint</Application>
  <PresentationFormat>Širokoúhlá obrazovka</PresentationFormat>
  <Paragraphs>28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Open Sans</vt:lpstr>
      <vt:lpstr>Times New Roman</vt:lpstr>
      <vt:lpstr>Motiv Office</vt:lpstr>
      <vt:lpstr>Ekonomie pro praxi                    a podnikání </vt:lpstr>
      <vt:lpstr>Co se naučíš?</vt:lpstr>
      <vt:lpstr>Na jaké otázky se učíme odpovídat při tvorbě podnikatelského záměru/projektu?</vt:lpstr>
      <vt:lpstr>Proč si vybrat EPP?</vt:lpstr>
      <vt:lpstr>Důkaz místo slibů:                                                           FVTP a EXPO SCIENCE AMAVET 2025 </vt:lpstr>
      <vt:lpstr>Vážně ještě nevíš, co si vybrat do čtvrťáku???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Ekonomie pro praxi                    a podnikání </dc:title>
  <dc:creator>User</dc:creator>
  <cp:lastModifiedBy>Sedláčková Jarmila</cp:lastModifiedBy>
  <cp:revision>3</cp:revision>
  <dcterms:created xsi:type="dcterms:W3CDTF">2025-03-30T16:05:00Z</dcterms:created>
  <dcterms:modified xsi:type="dcterms:W3CDTF">2025-03-31T11:05:46Z</dcterms:modified>
</cp:coreProperties>
</file>