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68" r:id="rId5"/>
    <p:sldId id="269" r:id="rId6"/>
    <p:sldId id="263" r:id="rId7"/>
    <p:sldId id="264" r:id="rId8"/>
    <p:sldId id="265" r:id="rId9"/>
    <p:sldId id="27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9E2B-226E-436F-A78E-4AA3A5007B5A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BA133-2241-4C00-8301-6103C4D8E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33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BA133-2241-4C00-8301-6103C4D8E65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18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DB96B-0818-9DBA-796B-8A7CA9E0B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921B08-477B-76E2-CB75-A204B6165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9729C2-6994-C07F-9193-68E871F5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F0C17B-0957-3BA1-78DF-6954FFBA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BA9343-78C8-4847-B8DE-77C36B7E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53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41C39-4A72-1C5F-7557-462E7651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B44DFA-47F1-BA9F-AEC5-ED285E581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008F3E-2453-86A5-E41B-7A574E08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4C7421-91F6-8011-1EF6-B2BB5773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6C5E72-8F4E-BE52-FD88-E47372ED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13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3601EA-01F2-446A-7723-99C6FB7CF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B81E82-7BC0-F772-1B64-D46C1C409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3AE264-0447-038C-85D5-11AF2F90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B90CC6-BDF9-F1D3-93B1-F4608921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B48CD-BA0F-D43C-EFD3-3CA59EF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47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83B9C-FB91-673B-7D52-9575C6B3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F35FD-650D-7B26-3D0B-6E60DAA7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BE48D5-A1B2-04EF-AB6A-5162250F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962FC-18B3-0A51-87B2-AEC3C45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73569-6796-96E1-F4F1-E9F5DC0E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1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12DF2-8C10-819F-82D9-00FE733D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4C3B5-6414-2FE4-590F-7E4965C40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58B9B-5E9E-AC29-C7CF-3360F541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29F1F-7345-D179-0622-445C1E88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175B6B-961F-45E4-124C-5C8A2D48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01E11-CF3E-0885-DD3A-760667D7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5A114-A114-89B0-8BC2-1F478D06A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BDA7C0-9994-E8C1-50DC-ACF80C32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124185-D8EA-E090-F2A8-E485F62E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EC6D7E-21A0-9E22-8690-52B7F481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BF8E26-B84D-E195-FA94-3C625124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72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C83C5-BB89-5143-CAC0-4AF0B6A3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6B5946-BFD4-BE28-911B-4046649E1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566E8C-B891-B097-8869-BDBEA2BE0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A25F3D-969F-ED81-2F3E-AEF554E4A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7FB086-2268-F686-AF69-11B0B814F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D1D206-9EBC-D464-DED8-598B98BA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73CA400-14E3-54CC-1F74-FD591853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D1735C-557D-0E2C-E4D5-732493BA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12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D2DB4-0420-5293-A2C4-2163ED8D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F5F47F-6E13-6349-49E7-8910D9EA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F5B7E2-E9BC-040C-01A9-DC9522AA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848BEB-91A3-3EB8-BCA8-6297636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95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5B591B-B8AF-2003-3288-F7BAA499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C04338-3D69-9492-A60E-6704F752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AACED5-F27F-0865-03D8-6C9A095E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0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7C038-06CC-E673-A530-9A7FEF3D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C0F1A-C853-BDE6-9466-A25982679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CE3313-7477-88B9-4B51-3664D0DEF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676995-7FBE-58B6-546F-B478E855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87B8C0-DD52-99A2-4D02-990955C4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8F426B-01F9-4627-1363-E18FBC38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23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AF729-855A-CD8E-B6B1-71A11F9B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C51E71-0505-C31E-4525-A9EF1ED5F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ABED15-C7E8-7432-EE49-E1BCFDF2A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BAFC52-A340-B8F6-3D88-1D288D5E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D193F-F4F4-5FE5-70DB-83E0A040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A0E86F-188B-1FD6-BA84-855F4AC6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36BA29-DDA8-27BC-000F-6AAEC541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8425D5-73DB-695F-38F9-AAEE9E2E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AA114-E2E6-B6BF-310E-A4A491F82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6A2C6-35BD-43DB-A8AA-8C8A760DD773}" type="datetimeFigureOut">
              <a:rPr lang="cs-CZ" smtClean="0"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465FA-034B-F093-3FE6-D4697308F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31FE38-095C-637F-91F0-726AD9AD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FA1AD-4BE4-43FB-AD31-1636D5D4E8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79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E1F30-7DF2-AD4A-EDDD-A7A62AAB3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Aplikace informačních technologií v ekonomice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A8D78-35F4-E926-5FBE-BD5E5684B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4000" dirty="0"/>
          </a:p>
          <a:p>
            <a:r>
              <a:rPr lang="cs-CZ" sz="4800" dirty="0"/>
              <a:t>(AIT)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4733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DD6A4-6F7A-7D0D-C9D4-E7972FCD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 předmětu (AIT)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3CABE-ED33-1927-75EA-51123B37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Počítačová grafika</a:t>
            </a:r>
          </a:p>
          <a:p>
            <a:r>
              <a:rPr lang="cs-CZ" dirty="0"/>
              <a:t>Tvorba 3D grafiky</a:t>
            </a:r>
          </a:p>
          <a:p>
            <a:r>
              <a:rPr lang="cs-CZ" dirty="0"/>
              <a:t>3D tisk</a:t>
            </a:r>
          </a:p>
          <a:p>
            <a:r>
              <a:rPr lang="cs-CZ" dirty="0"/>
              <a:t>Prezentace, multimédia</a:t>
            </a:r>
          </a:p>
          <a:p>
            <a:r>
              <a:rPr lang="cs-CZ" dirty="0"/>
              <a:t>Relační databáze</a:t>
            </a:r>
          </a:p>
          <a:p>
            <a:r>
              <a:rPr lang="cs-CZ" dirty="0"/>
              <a:t>Databázová aplikace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75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1A9F5-97F1-B84A-3A88-25FCAEF5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Závěrečná práce (projekt) - AIT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CEE1C-5A27-F913-5C3D-02B7BD56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návrh výrobku v 3D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</a:rPr>
              <a:t>tisk 3D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</a:rPr>
              <a:t>vytvoření databáze z hlediska skladového hospodářství a propočtů nákladů na výrobek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</a:rPr>
              <a:t>propagace výrobku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</a:rPr>
              <a:t>obhajoba záměru (formou prezentace)</a:t>
            </a:r>
          </a:p>
          <a:p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b="0" i="0" dirty="0">
                <a:solidFill>
                  <a:srgbClr val="000000"/>
                </a:solidFill>
                <a:effectLst/>
              </a:rPr>
              <a:t>hodnocené úspěchů a neúspěchů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</a:rPr>
              <a:t>fotodokumentace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56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7BBFF-88BC-2613-C270-71FD7288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 ze závěrečných prací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9DEED-9546-0AAE-FDC5-4C5A99EE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Ukázky ze závěrečných prací studentů naleznete na následujících snímcích</a:t>
            </a:r>
          </a:p>
        </p:txBody>
      </p:sp>
    </p:spTree>
    <p:extLst>
      <p:ext uri="{BB962C8B-B14F-4D97-AF65-F5344CB8AC3E}">
        <p14:creationId xmlns:p14="http://schemas.microsoft.com/office/powerpoint/2010/main" val="178163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E1CA8-1BDB-9095-E690-7A550710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63CCC-9E5F-0E55-8B9E-0F9011615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6CE342-04EC-E2BD-9269-EE357201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156246"/>
            <a:ext cx="11701586" cy="65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Vývoj výrobku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spcBef>
                <a:spcPts val="750"/>
              </a:spcBef>
              <a:spcAft>
                <a:spcPts val="750"/>
              </a:spcAft>
            </a:pPr>
            <a:r>
              <a:rPr lang="cs-CZ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Počet verzí výrobku: </a:t>
            </a:r>
            <a:r>
              <a:rPr lang="cs-CZ" dirty="0">
                <a:solidFill>
                  <a:srgbClr val="242424"/>
                </a:solidFill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verze (zkušební výrobek, finální výrobek)</a:t>
            </a:r>
          </a:p>
          <a:p>
            <a:pPr marL="742950" lvl="1" indent="-285750">
              <a:spcBef>
                <a:spcPts val="750"/>
              </a:spcBef>
              <a:spcAft>
                <a:spcPts val="750"/>
              </a:spcAft>
            </a:pPr>
            <a:r>
              <a:rPr lang="cs-CZ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Čas strávený na vývoji:</a:t>
            </a:r>
            <a:r>
              <a:rPr lang="cs-CZ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4 hodiny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6159" t="44502" r="41808" b="28527"/>
          <a:stretch/>
        </p:blipFill>
        <p:spPr>
          <a:xfrm>
            <a:off x="1975258" y="3807496"/>
            <a:ext cx="2811740" cy="21822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16268" r="12291" b="23242"/>
          <a:stretch/>
        </p:blipFill>
        <p:spPr>
          <a:xfrm>
            <a:off x="7008474" y="3882343"/>
            <a:ext cx="4007458" cy="20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3600" b="1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Problémy a jejich řešení při 3D modelování</a:t>
            </a:r>
            <a:endParaRPr lang="cs-CZ" sz="36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pPr marL="742950" lvl="1" indent="-285750">
              <a:spcBef>
                <a:spcPts val="750"/>
              </a:spcBef>
              <a:spcAft>
                <a:spcPts val="750"/>
              </a:spcAft>
            </a:pPr>
            <a:r>
              <a:rPr lang="cs-CZ" sz="1800" b="1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Problém:</a:t>
            </a:r>
            <a:r>
              <a:rPr lang="cs-CZ" sz="1800" b="0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  výrobek byl malý</a:t>
            </a:r>
          </a:p>
          <a:p>
            <a:pPr marL="742950" lvl="1" indent="-285750">
              <a:spcBef>
                <a:spcPts val="750"/>
              </a:spcBef>
              <a:spcAft>
                <a:spcPts val="750"/>
              </a:spcAft>
            </a:pPr>
            <a:r>
              <a:rPr lang="cs-CZ" sz="1800" b="1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Řešení:</a:t>
            </a:r>
            <a:r>
              <a:rPr lang="cs-CZ" sz="1800" b="0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cs-CZ" sz="1800">
                <a:solidFill>
                  <a:schemeClr val="tx2"/>
                </a:solidFill>
                <a:latin typeface="Segoe UI" panose="020B0502040204020203" pitchFamily="34" charset="0"/>
              </a:rPr>
              <a:t>zvětšení výrobku</a:t>
            </a:r>
            <a:endParaRPr lang="cs-CZ" sz="18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>
              <a:spcBef>
                <a:spcPts val="750"/>
              </a:spcBef>
              <a:spcAft>
                <a:spcPts val="750"/>
              </a:spcAft>
            </a:pPr>
            <a:r>
              <a:rPr lang="cs-CZ" sz="1800" b="1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Čas strávený:</a:t>
            </a:r>
            <a:r>
              <a:rPr lang="cs-CZ" sz="1800" b="0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 1</a:t>
            </a:r>
            <a:r>
              <a:rPr lang="cs-CZ" sz="180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cs-CZ" sz="1800" b="0" i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hodina</a:t>
            </a:r>
          </a:p>
          <a:p>
            <a:endParaRPr lang="cs-CZ" sz="180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33" y="3364198"/>
            <a:ext cx="3920691" cy="269547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5823D7D-7A8E-5907-5A8E-264FFC4F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44" y="2514951"/>
            <a:ext cx="6688155" cy="35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6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Použití výrobku v praxi</a:t>
            </a:r>
            <a:endParaRPr lang="cs-CZ" dirty="0"/>
          </a:p>
        </p:txBody>
      </p:sp>
      <p:pic>
        <p:nvPicPr>
          <p:cNvPr id="5" name="Obrázek 4" descr="Obsah obrázku auto, zrcadlo, Autodíly,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D1B1FFAC-F359-5F45-2423-F23047FF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1" b="32351"/>
          <a:stretch/>
        </p:blipFill>
        <p:spPr>
          <a:xfrm>
            <a:off x="665547" y="2100794"/>
            <a:ext cx="5143500" cy="3522846"/>
          </a:xfrm>
          <a:prstGeom prst="rect">
            <a:avLst/>
          </a:prstGeom>
        </p:spPr>
      </p:pic>
      <p:pic>
        <p:nvPicPr>
          <p:cNvPr id="11" name="Obrázek 10" descr="Obsah obrázku text, auto, interiér&#10;&#10;Obsah vygenerovaný umělou inteligencí může být nesprávný.">
            <a:extLst>
              <a:ext uri="{FF2B5EF4-FFF2-40B4-BE49-F238E27FC236}">
                <a16:creationId xmlns:a16="http://schemas.microsoft.com/office/drawing/2014/main" id="{97168631-BD83-5F37-D6C3-753C4514A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6" b="38527"/>
          <a:stretch/>
        </p:blipFill>
        <p:spPr>
          <a:xfrm>
            <a:off x="6188382" y="2100794"/>
            <a:ext cx="5636290" cy="35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D74883-386E-9A6E-82AA-C3A7CEC7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428" y="240743"/>
            <a:ext cx="7889143" cy="63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0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126</Words>
  <Application>Microsoft Office PowerPoint</Application>
  <PresentationFormat>Širokoúhlá obrazovka</PresentationFormat>
  <Paragraphs>30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Segoe UI</vt:lpstr>
      <vt:lpstr>Motiv Office</vt:lpstr>
      <vt:lpstr>Aplikace informačních technologií v ekonomice</vt:lpstr>
      <vt:lpstr>Obsah předmětu (AIT)</vt:lpstr>
      <vt:lpstr>Závěrečná práce (projekt) - AIT</vt:lpstr>
      <vt:lpstr>Ukázky ze závěrečných prací studentů</vt:lpstr>
      <vt:lpstr>Prezentace aplikace PowerPoint</vt:lpstr>
      <vt:lpstr>Vývoj výrobku</vt:lpstr>
      <vt:lpstr>Problémy a jejich řešení při 3D modelování</vt:lpstr>
      <vt:lpstr>Použití výrobku v praxi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Doucha Lukáš</dc:creator>
  <cp:lastModifiedBy>Doucha Lukáš</cp:lastModifiedBy>
  <cp:revision>3</cp:revision>
  <dcterms:created xsi:type="dcterms:W3CDTF">2025-04-06T18:12:38Z</dcterms:created>
  <dcterms:modified xsi:type="dcterms:W3CDTF">2025-04-15T11:44:48Z</dcterms:modified>
</cp:coreProperties>
</file>