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6"/>
  </p:notesMasterIdLst>
  <p:handoutMasterIdLst>
    <p:handoutMasterId r:id="rId7"/>
  </p:handoutMasterIdLst>
  <p:sldIdLst>
    <p:sldId id="262" r:id="rId2"/>
    <p:sldId id="258" r:id="rId3"/>
    <p:sldId id="260" r:id="rId4"/>
    <p:sldId id="261" r:id="rId5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A860"/>
    <a:srgbClr val="7FA29C"/>
    <a:srgbClr val="A13A4D"/>
    <a:srgbClr val="7FA2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30DB85-9A29-4F1B-86C8-4F3CDEAC1622}" v="39" dt="2025-04-15T19:13:04.3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33" autoAdjust="0"/>
  </p:normalViewPr>
  <p:slideViewPr>
    <p:cSldViewPr snapToGrid="0">
      <p:cViewPr varScale="1">
        <p:scale>
          <a:sx n="100" d="100"/>
          <a:sy n="100" d="100"/>
        </p:scale>
        <p:origin x="91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11F6E82-E4FE-4DF5-90BE-341CFE4019A3}" type="datetime1">
              <a:rPr lang="cs-CZ" smtClean="0"/>
              <a:t>16.04.2025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1A8EE09-76CC-4000-B080-9F213DA7D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68124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AF60672-C8C4-4DCF-B877-02C0D340BCEB}" type="datetime1">
              <a:rPr lang="cs-CZ" smtClean="0"/>
              <a:t>16.04.2025</a:t>
            </a:fld>
            <a:endParaRPr lang="en-US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"/>
              <a:t>Kliknutím můžete upravit styly předlohy textu.</a:t>
            </a:r>
            <a:endParaRPr lang="en-US"/>
          </a:p>
          <a:p>
            <a:pPr lvl="1" rtl="0"/>
            <a:r>
              <a:rPr lang="cs"/>
              <a:t>Druhá úroveň</a:t>
            </a:r>
          </a:p>
          <a:p>
            <a:pPr lvl="2" rtl="0"/>
            <a:r>
              <a:rPr lang="cs"/>
              <a:t>Třetí úroveň</a:t>
            </a:r>
          </a:p>
          <a:p>
            <a:pPr lvl="3" rtl="0"/>
            <a:r>
              <a:rPr lang="cs"/>
              <a:t>Čtvrtá úroveň</a:t>
            </a:r>
          </a:p>
          <a:p>
            <a:pPr lvl="4" rtl="0"/>
            <a:r>
              <a:rPr lang="cs"/>
              <a:t>Pátá úroveň</a:t>
            </a:r>
            <a:endParaRPr lang="en-US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8E40627-AA7D-471F-B5F2-0BF9E4C68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5452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3AF60672-C8C4-4DCF-B877-02C0D340BCEB}" type="datetime1">
              <a:rPr lang="cs-CZ" smtClean="0"/>
              <a:t>16.04.2025</a:t>
            </a:fld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98E40627-AA7D-471F-B5F2-0BF9E4C68EB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7365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27E787-2941-3362-C4CB-1E0DE1ED86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4F64F3D6-EDB0-1259-8074-3CB889C3D91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149DCB65-9682-FAC2-52AC-037BE0C052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C3B2F4-EF42-8344-8D0C-6DAA3CCC45F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3AF60672-C8C4-4DCF-B877-02C0D340BCEB}" type="datetime1">
              <a:rPr lang="cs-CZ" smtClean="0"/>
              <a:t>16.04.2025</a:t>
            </a:fld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B5F4704-DF66-9054-F2E4-C850538E6B2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98E40627-AA7D-471F-B5F2-0BF9E4C68EB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820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4D0B4A-55CE-061B-6714-E1C5D5A3C3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59F99BA3-D374-238D-914D-112794BACE1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91A5871A-2EB8-5A72-2823-001C3CF92D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81607B-BE6E-5369-4DD7-D963BE51065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3AF60672-C8C4-4DCF-B877-02C0D340BCEB}" type="datetime1">
              <a:rPr lang="cs-CZ" smtClean="0"/>
              <a:t>16.04.2025</a:t>
            </a:fld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EB69BA6-FC65-60EE-70B8-01F5F62165B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98E40627-AA7D-471F-B5F2-0BF9E4C68EB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599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Obdélník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Obdélník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Obdélník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Skupina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Přímá spojnice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rmAutofit/>
          </a:bodyPr>
          <a:lstStyle>
            <a:lvl1pPr algn="ctr">
              <a:lnSpc>
                <a:spcPct val="83000"/>
              </a:lnSpc>
              <a:defRPr lang="en-US" sz="60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20" name="Zástupný symbol pro datum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B757A148-3510-4E72-9938-6FB6C73F01AC}" type="datetime1">
              <a:rPr lang="cs-CZ" smtClean="0"/>
              <a:t>16.04.2025</a:t>
            </a:fld>
            <a:endParaRPr lang="en-US" dirty="0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E6C2A9-410E-448A-954E-0040863DDA94}" type="datetime1">
              <a:rPr lang="cs-CZ" smtClean="0"/>
              <a:t>16.04.2025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6186496-C224-4F0F-BC29-D327824892BA}" type="datetime1">
              <a:rPr lang="cs-CZ" smtClean="0"/>
              <a:t>16.04.2025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2783BFF-2158-4E0B-955F-F81B2C6829E3}" type="datetime1">
              <a:rPr lang="cs-CZ" smtClean="0"/>
              <a:t>16.04.2025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Obdélník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Obdélník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Obdélník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rmAutofit/>
          </a:bodyPr>
          <a:lstStyle>
            <a:lvl1pPr algn="ctr">
              <a:lnSpc>
                <a:spcPct val="83000"/>
              </a:lnSpc>
              <a:defRPr lang="en-US" sz="60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Přímá spojnice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271FC348-A95B-4D9B-BC81-C3F6E322B261}" type="datetime1">
              <a:rPr lang="cs-CZ" smtClean="0"/>
              <a:t>16.04.2025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5BDC50C-9840-4518-A15D-DE61D385DE31}" type="datetime1">
              <a:rPr lang="cs-CZ" smtClean="0"/>
              <a:t>16.04.2025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12BF9D8-50CB-422B-BC87-9B56A47F9A28}" type="datetime1">
              <a:rPr lang="cs-CZ" smtClean="0"/>
              <a:t>16.04.2025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64B211D-397E-49F0-987A-37031B73686F}" type="datetime1">
              <a:rPr lang="cs-CZ" smtClean="0"/>
              <a:t>16.04.2025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E34C11A-E9E6-4EAB-A5B4-F531E006532C}" type="datetime1">
              <a:rPr lang="cs-CZ" smtClean="0"/>
              <a:t>16.04.2025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99B5957E-EBD5-4B87-9533-1B323153FD8F}" type="datetime1">
              <a:rPr lang="cs-CZ" smtClean="0"/>
              <a:t>16.04.2025</a:t>
            </a:fld>
            <a:endParaRPr lang="en-US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symbol obrázku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4F885618-289D-4BD4-B88D-CDA7C867FA3E}" type="datetime1">
              <a:rPr lang="cs-CZ" smtClean="0"/>
              <a:t>16.04.2025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Obdélník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Obdélník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cs"/>
              <a:t>Kliknutím můžete upravit styl předlohy nadpisů.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"/>
              <a:t>Kliknutím můžete upravit styly předlohy textu.</a:t>
            </a:r>
          </a:p>
          <a:p>
            <a:pPr lvl="1" rtl="0"/>
            <a:r>
              <a:rPr lang="cs"/>
              <a:t>Druhá úroveň</a:t>
            </a:r>
          </a:p>
          <a:p>
            <a:pPr lvl="2" rtl="0"/>
            <a:r>
              <a:rPr lang="cs"/>
              <a:t>Třetí úroveň</a:t>
            </a:r>
          </a:p>
          <a:p>
            <a:pPr lvl="3" rtl="0"/>
            <a:r>
              <a:rPr lang="cs"/>
              <a:t>Čtvrtá úroveň</a:t>
            </a:r>
          </a:p>
          <a:p>
            <a:pPr lvl="4" rtl="0"/>
            <a:r>
              <a:rPr lang="cs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8016DE02-4111-4D63-947B-220D0222A625}" type="datetime1">
              <a:rPr lang="cs-CZ" smtClean="0"/>
              <a:t>16.04.2025</a:t>
            </a:fld>
            <a:endParaRPr lang="en-US" dirty="0"/>
          </a:p>
        </p:txBody>
      </p:sp>
      <p:sp>
        <p:nvSpPr>
          <p:cNvPr id="5" name="Zástupné zápatí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7F314-16DE-3D37-E8BB-1BAA95BA3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obsah 5" descr="Obsah obrázku text, snímek obrazovky, oblečení, osoba&#10;&#10;Obsah vygenerovaný umělou inteligencí může být nesprávný.">
            <a:extLst>
              <a:ext uri="{FF2B5EF4-FFF2-40B4-BE49-F238E27FC236}">
                <a16:creationId xmlns:a16="http://schemas.microsoft.com/office/drawing/2014/main" id="{44296136-A680-3DC3-E0E2-4599537E01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0997" y="-77724"/>
            <a:ext cx="12333994" cy="7013448"/>
          </a:xfrm>
        </p:spPr>
      </p:pic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B84F05A-0DF4-5D57-2E04-2197E2899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16.04.2025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580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F0F88CA7-39E9-3895-6548-93F74492E5F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A13A4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9" name="Obdélník 22">
            <a:extLst>
              <a:ext uri="{FF2B5EF4-FFF2-40B4-BE49-F238E27FC236}">
                <a16:creationId xmlns:a16="http://schemas.microsoft.com/office/drawing/2014/main" id="{F5380E9A-163E-4576-BCDD-0A450B7E909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79943" y="237744"/>
            <a:ext cx="7652977" cy="6382512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0" name="Obdélník 24">
            <a:extLst>
              <a:ext uri="{FF2B5EF4-FFF2-40B4-BE49-F238E27FC236}">
                <a16:creationId xmlns:a16="http://schemas.microsoft.com/office/drawing/2014/main" id="{88DDEF77-9746-4D83-91F9-442A2487E6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17103" y="374904"/>
            <a:ext cx="7340156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2C9295F-E638-4F61-AFE2-CF3E40556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0751" y="642594"/>
            <a:ext cx="6718433" cy="1746504"/>
          </a:xfrm>
        </p:spPr>
        <p:txBody>
          <a:bodyPr rtlCol="0">
            <a:normAutofit/>
          </a:bodyPr>
          <a:lstStyle/>
          <a:p>
            <a:pPr rtl="0"/>
            <a:r>
              <a:rPr lang="cs" dirty="0">
                <a:solidFill>
                  <a:srgbClr val="A13A4D"/>
                </a:solidFill>
              </a:rPr>
              <a:t>Action</a:t>
            </a:r>
            <a:endParaRPr lang="en-US" dirty="0">
              <a:solidFill>
                <a:srgbClr val="A13A4D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7D0D3A-1612-7285-8303-B943CA9FF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0750" y="2103120"/>
            <a:ext cx="6718433" cy="3849624"/>
          </a:xfrm>
        </p:spPr>
        <p:txBody>
          <a:bodyPr>
            <a:normAutofit/>
          </a:bodyPr>
          <a:lstStyle/>
          <a:p>
            <a:r>
              <a:rPr lang="cs-CZ" sz="2000" dirty="0"/>
              <a:t>aktivní zapojení všech studentů</a:t>
            </a:r>
          </a:p>
          <a:p>
            <a:r>
              <a:rPr lang="cs-CZ" sz="2000" dirty="0"/>
              <a:t>kreativita a invence vítány</a:t>
            </a:r>
          </a:p>
          <a:p>
            <a:r>
              <a:rPr lang="cs-CZ" sz="2000" dirty="0"/>
              <a:t>možnost spolupodílet se na konečné podobě hodin</a:t>
            </a:r>
          </a:p>
        </p:txBody>
      </p:sp>
    </p:spTree>
    <p:extLst>
      <p:ext uri="{BB962C8B-B14F-4D97-AF65-F5344CB8AC3E}">
        <p14:creationId xmlns:p14="http://schemas.microsoft.com/office/powerpoint/2010/main" val="1216010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F576417-1AE4-8982-51E2-7018C779DF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663BDDAA-EED1-8CBA-4ADF-1A2A664AEC0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FA29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9" name="Obdélník 22">
            <a:extLst>
              <a:ext uri="{FF2B5EF4-FFF2-40B4-BE49-F238E27FC236}">
                <a16:creationId xmlns:a16="http://schemas.microsoft.com/office/drawing/2014/main" id="{CFC87C2A-9E81-8B9F-A718-27916AA1A4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79943" y="237744"/>
            <a:ext cx="7652977" cy="6382512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0" name="Obdélník 24">
            <a:extLst>
              <a:ext uri="{FF2B5EF4-FFF2-40B4-BE49-F238E27FC236}">
                <a16:creationId xmlns:a16="http://schemas.microsoft.com/office/drawing/2014/main" id="{E084ED82-7FBB-9C88-13AD-086584894ED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17103" y="374904"/>
            <a:ext cx="7340156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CD9B748-21C9-D83E-0213-88F195FB2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0751" y="642594"/>
            <a:ext cx="6718433" cy="1746504"/>
          </a:xfrm>
        </p:spPr>
        <p:txBody>
          <a:bodyPr rtlCol="0">
            <a:normAutofit/>
          </a:bodyPr>
          <a:lstStyle/>
          <a:p>
            <a:pPr rtl="0"/>
            <a:r>
              <a:rPr lang="cs" dirty="0">
                <a:solidFill>
                  <a:srgbClr val="7FA29C"/>
                </a:solidFill>
              </a:rPr>
              <a:t>English</a:t>
            </a:r>
            <a:endParaRPr lang="en-US" dirty="0">
              <a:solidFill>
                <a:srgbClr val="7FA29C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489A05-1F86-E2BC-E254-0D68A83D4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0750" y="2103120"/>
            <a:ext cx="6718433" cy="3849624"/>
          </a:xfrm>
        </p:spPr>
        <p:txBody>
          <a:bodyPr>
            <a:normAutofit/>
          </a:bodyPr>
          <a:lstStyle/>
          <a:p>
            <a:r>
              <a:rPr lang="cs-CZ" sz="2000" dirty="0"/>
              <a:t>převážná část hodin probíhá v anglickém jazyce</a:t>
            </a:r>
          </a:p>
          <a:p>
            <a:r>
              <a:rPr lang="cs-CZ" sz="2000" dirty="0"/>
              <a:t>pojítkem semináře je téma ekonomiky</a:t>
            </a:r>
          </a:p>
          <a:p>
            <a:r>
              <a:rPr lang="cs-CZ" sz="2000" dirty="0"/>
              <a:t>pracujeme i s moderní učebnicí obchodní angličtiny</a:t>
            </a:r>
          </a:p>
        </p:txBody>
      </p:sp>
    </p:spTree>
    <p:extLst>
      <p:ext uri="{BB962C8B-B14F-4D97-AF65-F5344CB8AC3E}">
        <p14:creationId xmlns:p14="http://schemas.microsoft.com/office/powerpoint/2010/main" val="17635456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CBF38B3-C004-A002-4146-C1D6173851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D6D51C31-3738-190B-025C-A9314E15691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0A8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9" name="Obdélník 22">
            <a:extLst>
              <a:ext uri="{FF2B5EF4-FFF2-40B4-BE49-F238E27FC236}">
                <a16:creationId xmlns:a16="http://schemas.microsoft.com/office/drawing/2014/main" id="{1C36109D-CD8E-F927-931C-EF9BB417D28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79943" y="237744"/>
            <a:ext cx="7652977" cy="6382512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0" name="Obdélník 24">
            <a:extLst>
              <a:ext uri="{FF2B5EF4-FFF2-40B4-BE49-F238E27FC236}">
                <a16:creationId xmlns:a16="http://schemas.microsoft.com/office/drawing/2014/main" id="{DA860222-D809-F820-69A6-508E5390285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17103" y="374904"/>
            <a:ext cx="7340156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81EF075-DE38-6F46-5425-8C1B53252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0751" y="642594"/>
            <a:ext cx="6718433" cy="1746504"/>
          </a:xfrm>
        </p:spPr>
        <p:txBody>
          <a:bodyPr rtlCol="0">
            <a:normAutofit/>
          </a:bodyPr>
          <a:lstStyle/>
          <a:p>
            <a:pPr rtl="0"/>
            <a:r>
              <a:rPr lang="cs" dirty="0">
                <a:solidFill>
                  <a:srgbClr val="C0A860"/>
                </a:solidFill>
              </a:rPr>
              <a:t>Presentations</a:t>
            </a:r>
            <a:endParaRPr lang="en-US" dirty="0">
              <a:solidFill>
                <a:srgbClr val="C0A86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B28D61-C9E3-CB29-436C-DCA954695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0750" y="2103120"/>
            <a:ext cx="6718433" cy="3849624"/>
          </a:xfrm>
        </p:spPr>
        <p:txBody>
          <a:bodyPr>
            <a:normAutofit/>
          </a:bodyPr>
          <a:lstStyle/>
          <a:p>
            <a:r>
              <a:rPr lang="cs-CZ" sz="2000" dirty="0"/>
              <a:t>nejpodstatnější díl výuky tvoří interaktivní prezentace studentů</a:t>
            </a:r>
          </a:p>
          <a:p>
            <a:r>
              <a:rPr lang="cs-CZ" sz="2000" dirty="0"/>
              <a:t>vystoupení z komfortní zóny, posouvání vlastních limitů</a:t>
            </a:r>
          </a:p>
          <a:p>
            <a:r>
              <a:rPr lang="cs-CZ" sz="2000" smtClean="0"/>
              <a:t>otevřená</a:t>
            </a:r>
            <a:r>
              <a:rPr lang="cs-CZ" sz="2000" dirty="0" smtClean="0"/>
              <a:t>, </a:t>
            </a:r>
            <a:r>
              <a:rPr lang="cs-CZ" sz="2000" dirty="0"/>
              <a:t>přátelská atmosféra</a:t>
            </a:r>
          </a:p>
        </p:txBody>
      </p:sp>
    </p:spTree>
    <p:extLst>
      <p:ext uri="{BB962C8B-B14F-4D97-AF65-F5344CB8AC3E}">
        <p14:creationId xmlns:p14="http://schemas.microsoft.com/office/powerpoint/2010/main" val="20698406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38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E462D"/>
      </a:accent1>
      <a:accent2>
        <a:srgbClr val="595A85"/>
      </a:accent2>
      <a:accent3>
        <a:srgbClr val="8D6F5B"/>
      </a:accent3>
      <a:accent4>
        <a:srgbClr val="FABD2F"/>
      </a:accent4>
      <a:accent5>
        <a:srgbClr val="AF8073"/>
      </a:accent5>
      <a:accent6>
        <a:srgbClr val="787880"/>
      </a:accent6>
      <a:hlink>
        <a:srgbClr val="CC8D00"/>
      </a:hlink>
      <a:folHlink>
        <a:srgbClr val="82829E"/>
      </a:folHlink>
    </a:clrScheme>
    <a:fontScheme name="Savon">
      <a:majorFont>
        <a:latin typeface="Avenir Next LT Pro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692_TF56410444" id="{D9A60A82-AEBF-45C2-B5DF-1D3D356FACD2}" vid="{829DC7C5-F515-43FD-BAC4-4E2F13367BF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{5DDC9527-E844-4E53-AFD3-95B1246828EC}tf56410444_win32</Template>
  <TotalTime>33</TotalTime>
  <Words>63</Words>
  <Application>Microsoft Office PowerPoint</Application>
  <PresentationFormat>Širokoúhlá obrazovka</PresentationFormat>
  <Paragraphs>19</Paragraphs>
  <Slides>4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Avenir Next LT Pro</vt:lpstr>
      <vt:lpstr>Avenir Next LT Pro Light</vt:lpstr>
      <vt:lpstr>Calibri</vt:lpstr>
      <vt:lpstr>Garamond</vt:lpstr>
      <vt:lpstr>SavonVTI</vt:lpstr>
      <vt:lpstr>Prezentace aplikace PowerPoint</vt:lpstr>
      <vt:lpstr>Action</vt:lpstr>
      <vt:lpstr>English</vt:lpstr>
      <vt:lpstr>Presentations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Jüthner Jakub</dc:creator>
  <cp:lastModifiedBy>bakalari</cp:lastModifiedBy>
  <cp:revision>3</cp:revision>
  <dcterms:created xsi:type="dcterms:W3CDTF">2025-04-15T18:42:01Z</dcterms:created>
  <dcterms:modified xsi:type="dcterms:W3CDTF">2025-04-16T06:02:37Z</dcterms:modified>
</cp:coreProperties>
</file>