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62" r:id="rId2"/>
    <p:sldId id="258" r:id="rId3"/>
    <p:sldId id="260" r:id="rId4"/>
    <p:sldId id="261" r:id="rId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A860"/>
    <a:srgbClr val="7FA29C"/>
    <a:srgbClr val="A13A4D"/>
    <a:srgbClr val="7FA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0DB85-9A29-4F1B-86C8-4F3CDEAC1622}" v="39" dt="2025-04-15T19:13:04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3" autoAdjust="0"/>
  </p:normalViewPr>
  <p:slideViewPr>
    <p:cSldViewPr snapToGrid="0">
      <p:cViewPr varScale="1">
        <p:scale>
          <a:sx n="100" d="100"/>
          <a:sy n="100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1F6E82-E4FE-4DF5-90BE-341CFE4019A3}" type="datetime1">
              <a:rPr lang="cs-CZ" smtClean="0"/>
              <a:t>16.04.2025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F60672-C8C4-4DCF-B877-02C0D340BCEB}" type="datetime1">
              <a:rPr lang="cs-CZ" smtClean="0"/>
              <a:t>16.04.2025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AF60672-C8C4-4DCF-B877-02C0D340BCEB}" type="datetime1">
              <a:rPr lang="cs-CZ" smtClean="0"/>
              <a:t>16.04.2025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8E40627-AA7D-471F-B5F2-0BF9E4C68E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3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7E787-2941-3362-C4CB-1E0DE1ED8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F64F3D6-EDB0-1259-8074-3CB889C3D9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9DCB65-9682-FAC2-52AC-037BE0C052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C3B2F4-EF42-8344-8D0C-6DAA3CCC45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AF60672-C8C4-4DCF-B877-02C0D340BCEB}" type="datetime1">
              <a:rPr lang="cs-CZ" smtClean="0"/>
              <a:t>16.04.2025</a:t>
            </a:fld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5F4704-DF66-9054-F2E4-C850538E6B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8E40627-AA7D-471F-B5F2-0BF9E4C68E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2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4D0B4A-55CE-061B-6714-E1C5D5A3C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9F99BA3-D374-238D-914D-112794BAC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1A5871A-2EB8-5A72-2823-001C3CF92D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81607B-BE6E-5369-4DD7-D963BE51065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3AF60672-C8C4-4DCF-B877-02C0D340BCEB}" type="datetime1">
              <a:rPr lang="cs-CZ" smtClean="0"/>
              <a:t>16.04.2025</a:t>
            </a:fld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B69BA6-FC65-60EE-70B8-01F5F62165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8E40627-AA7D-471F-B5F2-0BF9E4C68E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9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757A148-3510-4E72-9938-6FB6C73F01AC}" type="datetime1">
              <a:rPr lang="cs-CZ" smtClean="0"/>
              <a:t>16.04.2025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6C2A9-410E-448A-954E-0040863DDA94}" type="datetime1">
              <a:rPr lang="cs-CZ" smtClean="0"/>
              <a:t>16.04.2025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86496-C224-4F0F-BC29-D327824892BA}" type="datetime1">
              <a:rPr lang="cs-CZ" smtClean="0"/>
              <a:t>16.04.2025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83BFF-2158-4E0B-955F-F81B2C6829E3}" type="datetime1">
              <a:rPr lang="cs-CZ" smtClean="0"/>
              <a:t>16.04.2025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271FC348-A95B-4D9B-BC81-C3F6E322B261}" type="datetime1">
              <a:rPr lang="cs-CZ" smtClean="0"/>
              <a:t>16.04.2025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BDC50C-9840-4518-A15D-DE61D385DE31}" type="datetime1">
              <a:rPr lang="cs-CZ" smtClean="0"/>
              <a:t>16.04.2025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BF9D8-50CB-422B-BC87-9B56A47F9A28}" type="datetime1">
              <a:rPr lang="cs-CZ" smtClean="0"/>
              <a:t>16.04.2025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B211D-397E-49F0-987A-37031B73686F}" type="datetime1">
              <a:rPr lang="cs-CZ" smtClean="0"/>
              <a:t>16.04.2025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4C11A-E9E6-4EAB-A5B4-F531E006532C}" type="datetime1">
              <a:rPr lang="cs-CZ" smtClean="0"/>
              <a:t>16.04.2025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99B5957E-EBD5-4B87-9533-1B323153FD8F}" type="datetime1">
              <a:rPr lang="cs-CZ" smtClean="0"/>
              <a:t>16.04.2025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4F885618-289D-4BD4-B88D-CDA7C867FA3E}" type="datetime1">
              <a:rPr lang="cs-CZ" smtClean="0"/>
              <a:t>16.04.2025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016DE02-4111-4D63-947B-220D0222A625}" type="datetime1">
              <a:rPr lang="cs-CZ" smtClean="0"/>
              <a:t>16.04.2025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7F314-16DE-3D37-E8BB-1BAA95BA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text, snímek obrazovky, oblečení, osoba&#10;&#10;Obsah vygenerovaný umělou inteligencí může být nesprávný.">
            <a:extLst>
              <a:ext uri="{FF2B5EF4-FFF2-40B4-BE49-F238E27FC236}">
                <a16:creationId xmlns:a16="http://schemas.microsoft.com/office/drawing/2014/main" id="{44296136-A680-3DC3-E0E2-4599537E0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997" y="-77724"/>
            <a:ext cx="12333994" cy="7013448"/>
          </a:xfr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84F05A-0DF4-5D57-2E04-2197E289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16.04.2025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8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F0F88CA7-39E9-3895-6548-93F74492E5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13A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9" name="Obdélník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0" name="Obdélník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rgbClr val="A13A4D"/>
                </a:solidFill>
              </a:rPr>
              <a:t>Action</a:t>
            </a:r>
            <a:endParaRPr lang="en-US" dirty="0">
              <a:solidFill>
                <a:srgbClr val="A13A4D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7D0D3A-1612-7285-8303-B943CA9FF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750" y="2103120"/>
            <a:ext cx="6718433" cy="3849624"/>
          </a:xfrm>
        </p:spPr>
        <p:txBody>
          <a:bodyPr>
            <a:normAutofit/>
          </a:bodyPr>
          <a:lstStyle/>
          <a:p>
            <a:r>
              <a:rPr lang="cs-CZ" sz="2000" dirty="0"/>
              <a:t>aktivní zapojení všech studentů</a:t>
            </a:r>
          </a:p>
          <a:p>
            <a:r>
              <a:rPr lang="cs-CZ" sz="2000" dirty="0"/>
              <a:t>kreativita a invence vítány</a:t>
            </a:r>
          </a:p>
          <a:p>
            <a:r>
              <a:rPr lang="cs-CZ" sz="2000" dirty="0"/>
              <a:t>možnost spolupodílet se na konečné podobě hodin</a:t>
            </a:r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576417-1AE4-8982-51E2-7018C779DF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663BDDAA-EED1-8CBA-4ADF-1A2A664AEC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A29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9" name="Obdélník 22">
            <a:extLst>
              <a:ext uri="{FF2B5EF4-FFF2-40B4-BE49-F238E27FC236}">
                <a16:creationId xmlns:a16="http://schemas.microsoft.com/office/drawing/2014/main" id="{CFC87C2A-9E81-8B9F-A718-27916AA1A4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0" name="Obdélník 24">
            <a:extLst>
              <a:ext uri="{FF2B5EF4-FFF2-40B4-BE49-F238E27FC236}">
                <a16:creationId xmlns:a16="http://schemas.microsoft.com/office/drawing/2014/main" id="{E084ED82-7FBB-9C88-13AD-086584894E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D9B748-21C9-D83E-0213-88F195FB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rgbClr val="7FA29C"/>
                </a:solidFill>
              </a:rPr>
              <a:t>English</a:t>
            </a:r>
            <a:endParaRPr lang="en-US" dirty="0">
              <a:solidFill>
                <a:srgbClr val="7FA29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89A05-1F86-E2BC-E254-0D68A83D4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750" y="2103120"/>
            <a:ext cx="6718433" cy="3849624"/>
          </a:xfrm>
        </p:spPr>
        <p:txBody>
          <a:bodyPr>
            <a:normAutofit/>
          </a:bodyPr>
          <a:lstStyle/>
          <a:p>
            <a:r>
              <a:rPr lang="cs-CZ" sz="2000" dirty="0"/>
              <a:t>převážná část hodin probíhá v anglickém jazyce</a:t>
            </a:r>
          </a:p>
          <a:p>
            <a:r>
              <a:rPr lang="cs-CZ" sz="2000" dirty="0"/>
              <a:t>pojítkem semináře je téma ekonomiky</a:t>
            </a:r>
          </a:p>
          <a:p>
            <a:r>
              <a:rPr lang="cs-CZ" sz="2000" dirty="0"/>
              <a:t>pracujeme i s moderní učebnicí obchodní angličtiny</a:t>
            </a:r>
          </a:p>
        </p:txBody>
      </p:sp>
    </p:spTree>
    <p:extLst>
      <p:ext uri="{BB962C8B-B14F-4D97-AF65-F5344CB8AC3E}">
        <p14:creationId xmlns:p14="http://schemas.microsoft.com/office/powerpoint/2010/main" val="1763545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BF38B3-C004-A002-4146-C1D617385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6D51C31-3738-190B-025C-A9314E15691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A8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9" name="Obdélník 22">
            <a:extLst>
              <a:ext uri="{FF2B5EF4-FFF2-40B4-BE49-F238E27FC236}">
                <a16:creationId xmlns:a16="http://schemas.microsoft.com/office/drawing/2014/main" id="{1C36109D-CD8E-F927-931C-EF9BB417D2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0" name="Obdélník 24">
            <a:extLst>
              <a:ext uri="{FF2B5EF4-FFF2-40B4-BE49-F238E27FC236}">
                <a16:creationId xmlns:a16="http://schemas.microsoft.com/office/drawing/2014/main" id="{DA860222-D809-F820-69A6-508E53902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1EF075-DE38-6F46-5425-8C1B5325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rgbClr val="C0A860"/>
                </a:solidFill>
              </a:rPr>
              <a:t>Presentations</a:t>
            </a:r>
            <a:endParaRPr lang="en-US" dirty="0">
              <a:solidFill>
                <a:srgbClr val="C0A86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B28D61-C9E3-CB29-436C-DCA954695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750" y="2103120"/>
            <a:ext cx="6718433" cy="3849624"/>
          </a:xfrm>
        </p:spPr>
        <p:txBody>
          <a:bodyPr>
            <a:normAutofit/>
          </a:bodyPr>
          <a:lstStyle/>
          <a:p>
            <a:r>
              <a:rPr lang="cs-CZ" sz="2000" dirty="0"/>
              <a:t>nejpodstatnější díl výuky tvoří interaktivní prezentace studentů</a:t>
            </a:r>
          </a:p>
          <a:p>
            <a:r>
              <a:rPr lang="cs-CZ" sz="2000" dirty="0"/>
              <a:t>vystoupení z komfortní zóny, posouvání vlastních limitů</a:t>
            </a:r>
          </a:p>
          <a:p>
            <a:r>
              <a:rPr lang="cs-CZ" sz="2000" smtClean="0"/>
              <a:t>otevřená</a:t>
            </a:r>
            <a:r>
              <a:rPr lang="cs-CZ" sz="2000" dirty="0" smtClean="0"/>
              <a:t>, </a:t>
            </a:r>
            <a:r>
              <a:rPr lang="cs-CZ" sz="2000" dirty="0"/>
              <a:t>přátelská atmosféra</a:t>
            </a:r>
          </a:p>
        </p:txBody>
      </p:sp>
    </p:spTree>
    <p:extLst>
      <p:ext uri="{BB962C8B-B14F-4D97-AF65-F5344CB8AC3E}">
        <p14:creationId xmlns:p14="http://schemas.microsoft.com/office/powerpoint/2010/main" val="2069840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2_TF56410444" id="{D9A60A82-AEBF-45C2-B5DF-1D3D356FACD2}" vid="{829DC7C5-F515-43FD-BAC4-4E2F13367B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{5DDC9527-E844-4E53-AFD3-95B1246828EC}tf56410444_win32</Template>
  <TotalTime>33</TotalTime>
  <Words>63</Words>
  <Application>Microsoft Office PowerPoint</Application>
  <PresentationFormat>Širokoúhlá obrazovka</PresentationFormat>
  <Paragraphs>19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Avenir Next LT Pro</vt:lpstr>
      <vt:lpstr>Avenir Next LT Pro Light</vt:lpstr>
      <vt:lpstr>Calibri</vt:lpstr>
      <vt:lpstr>Garamond</vt:lpstr>
      <vt:lpstr>SavonVTI</vt:lpstr>
      <vt:lpstr>Prezentace aplikace PowerPoint</vt:lpstr>
      <vt:lpstr>Action</vt:lpstr>
      <vt:lpstr>English</vt:lpstr>
      <vt:lpstr>Presentations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Jüthner Jakub</dc:creator>
  <cp:lastModifiedBy>bakalari</cp:lastModifiedBy>
  <cp:revision>3</cp:revision>
  <dcterms:created xsi:type="dcterms:W3CDTF">2025-04-15T18:42:01Z</dcterms:created>
  <dcterms:modified xsi:type="dcterms:W3CDTF">2025-04-16T06:02:37Z</dcterms:modified>
</cp:coreProperties>
</file>